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6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0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4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3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6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7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B77C-2C96-4FF8-8537-A46C07AA365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811B-E613-492D-ADA5-C3C53F48B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4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6128" y="1467148"/>
            <a:ext cx="84168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Мини-музей </a:t>
            </a:r>
            <a:br>
              <a:rPr lang="ru-RU" sz="96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96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доброй памяти</a:t>
            </a:r>
            <a:endParaRPr lang="ru-RU" sz="9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С музыко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7838" y="6049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2019-12-16T08:51:50Z</dcterms:created>
  <dcterms:modified xsi:type="dcterms:W3CDTF">2019-12-16T11:56:42Z</dcterms:modified>
</cp:coreProperties>
</file>