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2268" y="8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56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67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1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45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5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80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484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0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77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44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46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69404-571B-4418-BBC9-A0117F109E72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A439B-603A-456B-80E1-C00BC9DE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36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JZy37vbrZww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1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am-celitel.ru/_nw/152/423009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xn--80aaebhgwqsfcq5c.xn--p1ai/wp-content/uploads/2015/06/Matov19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39" y="1853148"/>
            <a:ext cx="5629275" cy="3748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68321" y="440034"/>
            <a:ext cx="100638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80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«А закаты алые…»</a:t>
            </a:r>
            <a:endParaRPr lang="ru-RU" sz="80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pic>
        <p:nvPicPr>
          <p:cNvPr id="3" name="2 Танец ко дню Победы Закаты алы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321" y="581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nablagomira.ru/uploads/nomination/image/5d8cc35f4cc161698433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оспоминание (198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550" y="25400"/>
            <a:ext cx="10248900" cy="683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47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1.wallls.com/uploads/original/201602/07/wallls.com_583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vatars.mds.yandex.net/get-pdb/1701500/fb083670-7a50-4651-94c8-918462c54c3d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682148"/>
            <a:ext cx="4994275" cy="54937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 Минута молчан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6331130"/>
            <a:ext cx="313895" cy="31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5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1.1zoom.me/big3/972/Sky_Clouds_Rays_of_light_470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zvetnoe.ru/upload/catalog/2018/12/Ah280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 r="4946"/>
          <a:stretch/>
        </p:blipFill>
        <p:spPr bwMode="auto">
          <a:xfrm>
            <a:off x="2848625" y="1027612"/>
            <a:ext cx="6494750" cy="53906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0047" y="311220"/>
            <a:ext cx="9523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Аист на крыше –мир на земле!</a:t>
            </a:r>
            <a:endParaRPr lang="ru-RU" sz="5400" b="1" cap="none" spc="0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4 Танец Аист на крыш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187" y="641821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avatars.mds.yandex.net/get-pdb/1678460/c27f5e88-eeb6-4cf6-8b2d-16176abf6b79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hotos.upi.com/slideshow/full/741181295e5dda81c8fe37eff8e28415/Victory-Day-military-parade-in-Moscow_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1143">
            <a:off x="326110" y="668791"/>
            <a:ext cx="5751755" cy="3336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1.bp.blogspot.com/-aZfm6E3-il4/VU5xX97fypI/AAAAAAAAE84/9aFrTDN7Rhk/s1600/d0bfd0b0d180d0b0d0b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008">
            <a:off x="6037883" y="2070240"/>
            <a:ext cx="5731171" cy="4298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3636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5 Военный марш (обрезанный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875" y="6235700"/>
            <a:ext cx="403068" cy="40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9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vbg.ru/wp-content/uploads/2016/04/1399583582_9_may___victory_day_by_fear_sa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111" y="330201"/>
            <a:ext cx="100483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Пока мы помним прошлое,</a:t>
            </a:r>
            <a:endParaRPr lang="ru-RU" sz="6600" b="0" cap="none" spc="0" dirty="0">
              <a:ln w="0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01349" y="2875002"/>
            <a:ext cx="72471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>
                <a:ln w="0">
                  <a:solidFill>
                    <a:schemeClr val="bg1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у</a:t>
            </a:r>
            <a:r>
              <a:rPr lang="ru-RU" sz="6600" b="0" cap="none" spc="0" dirty="0" smtClean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нас есть будущее!</a:t>
            </a:r>
            <a:endParaRPr lang="ru-RU" sz="6600" b="0" cap="none" spc="0" dirty="0">
              <a:ln w="0">
                <a:solidFill>
                  <a:schemeClr val="bg1"/>
                </a:solidFill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169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23</Words>
  <Application>Microsoft Office PowerPoint</Application>
  <PresentationFormat>Широкоэкранный</PresentationFormat>
  <Paragraphs>4</Paragraphs>
  <Slides>7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Mouse&amp;Midori</dc:creator>
  <cp:lastModifiedBy>Mouse&amp;Midori</cp:lastModifiedBy>
  <cp:revision>10</cp:revision>
  <dcterms:created xsi:type="dcterms:W3CDTF">2019-12-03T16:34:13Z</dcterms:created>
  <dcterms:modified xsi:type="dcterms:W3CDTF">2019-12-03T18:11:54Z</dcterms:modified>
</cp:coreProperties>
</file>