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0" r:id="rId3"/>
    <p:sldId id="256" r:id="rId4"/>
    <p:sldId id="271" r:id="rId5"/>
    <p:sldId id="264" r:id="rId6"/>
    <p:sldId id="263" r:id="rId7"/>
    <p:sldId id="268" r:id="rId8"/>
    <p:sldId id="266" r:id="rId9"/>
    <p:sldId id="267" r:id="rId10"/>
    <p:sldId id="262" r:id="rId11"/>
    <p:sldId id="26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13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14" name="chimes.wav"/>
          </p:stSnd>
        </p:sndAc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audio" Target="../media/audio1.wav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audio" Target="../media/audio1.wav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0A870A-5BB6-5CF6-4D55-825A88B1EA6B}"/>
              </a:ext>
            </a:extLst>
          </p:cNvPr>
          <p:cNvSpPr txBox="1"/>
          <p:nvPr/>
        </p:nvSpPr>
        <p:spPr>
          <a:xfrm>
            <a:off x="3365066" y="141398"/>
            <a:ext cx="510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/>
              <a:t>детский сад № 246</a:t>
            </a:r>
          </a:p>
          <a:p>
            <a:pPr algn="ctr"/>
            <a:r>
              <a:rPr lang="ru-RU" b="1" dirty="0" smtClean="0"/>
              <a:t>Воспитатель </a:t>
            </a:r>
            <a:r>
              <a:rPr lang="ru-RU" b="1" dirty="0"/>
              <a:t>: Рублева Наталья Игоревна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9B56EC-13EF-301D-F300-0FB6A6475347}"/>
              </a:ext>
            </a:extLst>
          </p:cNvPr>
          <p:cNvSpPr txBox="1"/>
          <p:nvPr/>
        </p:nvSpPr>
        <p:spPr>
          <a:xfrm>
            <a:off x="5191066" y="252879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8AB3EF1-4A41-47E6-97E2-F9978BD6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371" y="1551133"/>
            <a:ext cx="7805058" cy="470210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879E19A-9B79-43EB-B1DD-FCBD55C15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0" y="3902185"/>
            <a:ext cx="4775259" cy="28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28D07F-0CAB-4154-A0C9-FE3AB271A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429" y="-185903"/>
            <a:ext cx="2872736" cy="287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8881395F-563F-88D5-B975-0C1828329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" y="110047"/>
            <a:ext cx="2538026" cy="338403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16685005-983A-2D76-9084-DB33951ED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127" y="820778"/>
            <a:ext cx="3259531" cy="2608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D985B3-3412-C2D6-B6D9-A10475CF49D4}"/>
              </a:ext>
            </a:extLst>
          </p:cNvPr>
          <p:cNvSpPr txBox="1"/>
          <p:nvPr/>
        </p:nvSpPr>
        <p:spPr>
          <a:xfrm rot="10800000" flipV="1">
            <a:off x="2628368" y="240074"/>
            <a:ext cx="599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Оказавшись под впечатлением  от увиденного,  ребята предложили  нарисовать  план макета здания ДК Уралмаш и изготовить сам макет.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FE72D773-F93E-B6C6-31E9-02127347E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24" y="1516975"/>
            <a:ext cx="3014023" cy="2260517"/>
          </a:xfrm>
          <a:prstGeom prst="rect">
            <a:avLst/>
          </a:prstGeom>
        </p:spPr>
      </p:pic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BB40D7C9-D655-1822-64CA-99EABD906C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80" y="3819311"/>
            <a:ext cx="2865469" cy="262677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D29123A6-E459-8AD8-0290-19879F3DAC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93" y="3778974"/>
            <a:ext cx="3656212" cy="270892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5C0D07B0-A6EC-66F5-4636-5B334D36A8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85" y="3777492"/>
            <a:ext cx="3612515" cy="2710407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751EFFC1-9120-FD4D-47F5-B08083289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47" y="1515493"/>
            <a:ext cx="3014023" cy="22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10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1F024DB-557E-53B2-B860-D7565148D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9" y="1390485"/>
            <a:ext cx="3002130" cy="2856752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BF1D99CD-5E94-9C1F-B34E-349E6B686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60649" y="1383691"/>
            <a:ext cx="2834252" cy="256534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26DBC44B-2778-598C-6593-CFAC9CFE0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51" y="1337744"/>
            <a:ext cx="3222907" cy="2596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5C4CD4-3703-3963-79BE-A1D434EDBA52}"/>
              </a:ext>
            </a:extLst>
          </p:cNvPr>
          <p:cNvSpPr txBox="1"/>
          <p:nvPr/>
        </p:nvSpPr>
        <p:spPr>
          <a:xfrm rot="10800000" flipV="1">
            <a:off x="1557906" y="220506"/>
            <a:ext cx="761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                  Конструирование ДК  Уралмаш. </a:t>
            </a:r>
          </a:p>
          <a:p>
            <a:pPr algn="l"/>
            <a:r>
              <a:rPr lang="ru-RU" b="1" dirty="0"/>
              <a:t>Ребята использовали различные формы конструирования</a:t>
            </a:r>
          </a:p>
          <a:p>
            <a:pPr algn="l"/>
            <a:r>
              <a:rPr lang="ru-RU" b="1" dirty="0"/>
              <a:t> в своей </a:t>
            </a:r>
            <a:r>
              <a:rPr lang="ru-RU" b="1" dirty="0" smtClean="0"/>
              <a:t>игре, чему </a:t>
            </a:r>
            <a:r>
              <a:rPr lang="ru-RU" b="1" dirty="0"/>
              <a:t>были очень довольны.</a:t>
            </a:r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7E6CE56A-CB51-6466-6E2D-6FF7F94C4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" y="4105794"/>
            <a:ext cx="3118806" cy="261058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29ABC81D-5ABD-F772-D2D3-62E0B4B5EF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72" y="3974088"/>
            <a:ext cx="3436764" cy="2693757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6369E237-F384-A508-B6A1-B3588A3011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36" y="4032197"/>
            <a:ext cx="5034454" cy="2635648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xmlns="" id="{D84D6F34-8E40-8FB2-F8C5-BF69322F5A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224" y="1371080"/>
            <a:ext cx="3434776" cy="24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10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9648D3D-488E-2630-F687-30BB1A082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5667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350" advClick="0" advTm="7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7000">
        <p:blinds dir="vert"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CF373498-22B7-41C3-E1D4-CD322D15E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97" y="1827739"/>
            <a:ext cx="7220123" cy="36801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FDC7EB-931C-EDE4-9C08-FCC436B0C867}"/>
              </a:ext>
            </a:extLst>
          </p:cNvPr>
          <p:cNvSpPr txBox="1"/>
          <p:nvPr/>
        </p:nvSpPr>
        <p:spPr>
          <a:xfrm rot="6261570" flipV="1">
            <a:off x="6096000" y="1331133"/>
            <a:ext cx="3008952" cy="165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598CA7-36C0-AF3B-FAE8-7723D556F80F}"/>
              </a:ext>
            </a:extLst>
          </p:cNvPr>
          <p:cNvSpPr txBox="1"/>
          <p:nvPr/>
        </p:nvSpPr>
        <p:spPr>
          <a:xfrm>
            <a:off x="400362" y="519144"/>
            <a:ext cx="1139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Уралмашевский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 виден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издалека, потому что наш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построен на века!!!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7335D6-D891-8B62-785B-99C0D1853534}"/>
              </a:ext>
            </a:extLst>
          </p:cNvPr>
          <p:cNvSpPr txBox="1"/>
          <p:nvPr/>
        </p:nvSpPr>
        <p:spPr>
          <a:xfrm>
            <a:off x="4410490" y="5789867"/>
            <a:ext cx="45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Дата строительства 1969- 1981</a:t>
            </a:r>
          </a:p>
        </p:txBody>
      </p:sp>
    </p:spTree>
    <p:extLst>
      <p:ext uri="{BB962C8B-B14F-4D97-AF65-F5344CB8AC3E}">
        <p14:creationId xmlns:p14="http://schemas.microsoft.com/office/powerpoint/2010/main" val="16089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7ACECC-3C75-4AEC-4FBA-5EB0A5DB9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53" b="-9"/>
          <a:stretch/>
        </p:blipFill>
        <p:spPr>
          <a:xfrm>
            <a:off x="6096000" y="-3439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F882DCB-5815-CFA9-A284-9BAE3EC8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71496" y="571500"/>
            <a:ext cx="5391981" cy="533873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cs typeface="Aharoni" panose="02010803020104030203" pitchFamily="2" charset="-79"/>
              </a:rPr>
              <a:t>Геннадий Иванович  </a:t>
            </a:r>
            <a:r>
              <a:rPr lang="ru-RU" sz="4000" dirty="0" err="1">
                <a:solidFill>
                  <a:schemeClr val="tx1"/>
                </a:solidFill>
                <a:cs typeface="Aharoni" panose="02010803020104030203" pitchFamily="2" charset="-79"/>
              </a:rPr>
              <a:t>Белянкин</a:t>
            </a:r>
            <a:r>
              <a:rPr lang="ru-RU" sz="4000" dirty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4000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4000" dirty="0">
                <a:solidFill>
                  <a:schemeClr val="tx1"/>
                </a:solidFill>
                <a:cs typeface="Aharoni" panose="02010803020104030203" pitchFamily="2" charset="-79"/>
              </a:rPr>
              <a:t>1927- 2011г</a:t>
            </a:r>
            <a:br>
              <a:rPr lang="ru-RU" sz="4000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4000" dirty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br>
              <a:rPr lang="ru-RU" sz="4000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4000" dirty="0">
                <a:solidFill>
                  <a:schemeClr val="tx1"/>
                </a:solidFill>
                <a:cs typeface="Aharoni" panose="02010803020104030203" pitchFamily="2" charset="-79"/>
              </a:rPr>
              <a:t>Гл. архитектор ДК Уралмаш и многих других объектов города Свердловска и Екатеринбурга.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EDA6D1-893A-8B4D-B2B7-DEB26BC807F9}"/>
              </a:ext>
            </a:extLst>
          </p:cNvPr>
          <p:cNvSpPr txBox="1"/>
          <p:nvPr/>
        </p:nvSpPr>
        <p:spPr>
          <a:xfrm>
            <a:off x="5191066" y="252879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0CAFEF4A-F9F6-C132-247E-7025CE2FD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37" y="0"/>
            <a:ext cx="5039863" cy="439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3982B4-04EE-E8C2-A50C-04FF4C881636}"/>
              </a:ext>
            </a:extLst>
          </p:cNvPr>
          <p:cNvSpPr txBox="1"/>
          <p:nvPr/>
        </p:nvSpPr>
        <p:spPr>
          <a:xfrm>
            <a:off x="5191066" y="252879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3515C0-C679-A2EE-9D50-768154AC72F2}"/>
              </a:ext>
            </a:extLst>
          </p:cNvPr>
          <p:cNvSpPr txBox="1"/>
          <p:nvPr/>
        </p:nvSpPr>
        <p:spPr>
          <a:xfrm>
            <a:off x="2104373" y="434482"/>
            <a:ext cx="685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Кто же такой архитектор, спросите вы?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3D2FF2A8-A08C-B27E-210B-10CCED562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3" y="1130111"/>
            <a:ext cx="820101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716856-B2BE-5165-FEAF-5F2DDC84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30" y="901874"/>
            <a:ext cx="7289723" cy="192012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бъекты 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Г. </a:t>
            </a:r>
            <a:r>
              <a:rPr lang="ru-RU" sz="2800" dirty="0" smtClean="0">
                <a:solidFill>
                  <a:schemeClr val="tx1"/>
                </a:solidFill>
              </a:rPr>
              <a:t>И. </a:t>
            </a:r>
            <a:r>
              <a:rPr lang="ru-RU" sz="2800" dirty="0" err="1" smtClean="0">
                <a:solidFill>
                  <a:schemeClr val="tx1"/>
                </a:solidFill>
              </a:rPr>
              <a:t>Белянкина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это    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известные </a:t>
            </a:r>
            <a:r>
              <a:rPr lang="ru-RU" sz="2800" dirty="0">
                <a:solidFill>
                  <a:schemeClr val="tx1"/>
                </a:solidFill>
              </a:rPr>
              <a:t>ДК и памятники знаменитым людям, он работал гл. Архитектором                    </a:t>
            </a:r>
            <a:r>
              <a:rPr lang="ru-RU" sz="2800" dirty="0" smtClean="0">
                <a:solidFill>
                  <a:schemeClr val="tx1"/>
                </a:solidFill>
              </a:rPr>
              <a:t>г. Свердловска </a:t>
            </a:r>
            <a:r>
              <a:rPr lang="ru-RU" sz="2800" dirty="0">
                <a:solidFill>
                  <a:schemeClr val="tx1"/>
                </a:solidFill>
              </a:rPr>
              <a:t>и Екатеринбурга                           с 1973-1996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8414E70-CCEE-085B-5CBA-FC0F141D8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65" y="3429000"/>
            <a:ext cx="3753070" cy="3429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C36AF629-B367-28BC-EB68-4ACF087EC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53" y="0"/>
            <a:ext cx="3753070" cy="297789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17825F93-5E96-EBF1-1494-F91C09E7D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67" y="3429000"/>
            <a:ext cx="2682778" cy="342900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0616FA3A-4601-5A6B-5B54-7229DE792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21" y="3429001"/>
            <a:ext cx="318976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7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6C2365-E1AC-4754-B91D-CC77F6C0DB17}"/>
              </a:ext>
            </a:extLst>
          </p:cNvPr>
          <p:cNvSpPr txBox="1"/>
          <p:nvPr/>
        </p:nvSpPr>
        <p:spPr>
          <a:xfrm>
            <a:off x="5191066" y="252879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8655B7AC-922E-8D05-7137-F1BC35A73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5" y="2407446"/>
            <a:ext cx="4906121" cy="2888375"/>
          </a:xfr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58DEF905-9894-DE6A-088D-98B69EF8D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7446"/>
            <a:ext cx="5379618" cy="2847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D93474-C946-085D-DAFC-7465952ED936}"/>
              </a:ext>
            </a:extLst>
          </p:cNvPr>
          <p:cNvSpPr txBox="1"/>
          <p:nvPr/>
        </p:nvSpPr>
        <p:spPr>
          <a:xfrm>
            <a:off x="600691" y="1325167"/>
            <a:ext cx="481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ДК Уралмаш 1968-1981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B3E968-FF08-D87E-DD88-02548B2ED154}"/>
              </a:ext>
            </a:extLst>
          </p:cNvPr>
          <p:cNvSpPr txBox="1"/>
          <p:nvPr/>
        </p:nvSpPr>
        <p:spPr>
          <a:xfrm>
            <a:off x="7019866" y="1279000"/>
            <a:ext cx="536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ДК Уралмаш 2022 г</a:t>
            </a:r>
          </a:p>
        </p:txBody>
      </p:sp>
    </p:spTree>
    <p:extLst>
      <p:ext uri="{BB962C8B-B14F-4D97-AF65-F5344CB8AC3E}">
        <p14:creationId xmlns:p14="http://schemas.microsoft.com/office/powerpoint/2010/main" val="36793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5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DD6995CB-0406-EE97-8CF2-D7F6DFE36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2" y="1254708"/>
            <a:ext cx="3686039" cy="21742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F0028D-BCC3-73F6-EB76-8D3A034EB17A}"/>
              </a:ext>
            </a:extLst>
          </p:cNvPr>
          <p:cNvSpPr txBox="1"/>
          <p:nvPr/>
        </p:nvSpPr>
        <p:spPr>
          <a:xfrm>
            <a:off x="203752" y="700709"/>
            <a:ext cx="462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Ленточное </a:t>
            </a:r>
            <a:r>
              <a:rPr lang="ru-RU" b="1" dirty="0" err="1" smtClean="0"/>
              <a:t>остекленение</a:t>
            </a:r>
            <a:endParaRPr lang="ru-RU" b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E2F040A-B00B-4350-967D-2C6894E73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7" y="1361580"/>
            <a:ext cx="3705192" cy="2249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8A44F5-FC43-08BB-8F37-8E35DC5DA1D1}"/>
              </a:ext>
            </a:extLst>
          </p:cNvPr>
          <p:cNvSpPr txBox="1"/>
          <p:nvPr/>
        </p:nvSpPr>
        <p:spPr>
          <a:xfrm>
            <a:off x="6976753" y="885375"/>
            <a:ext cx="360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Лестничные </a:t>
            </a:r>
            <a:r>
              <a:rPr lang="ru-RU" b="1"/>
              <a:t>марши ДК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1D471DB7-EF72-098A-57C9-B503B8F308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2" y="3916704"/>
            <a:ext cx="3686038" cy="2582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E6DF1E-E54F-6F99-2A25-F90AE49AFA05}"/>
              </a:ext>
            </a:extLst>
          </p:cNvPr>
          <p:cNvSpPr txBox="1"/>
          <p:nvPr/>
        </p:nvSpPr>
        <p:spPr>
          <a:xfrm rot="10800000" flipV="1">
            <a:off x="3889791" y="3962532"/>
            <a:ext cx="21087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ДК 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сложный потолок, украшенный свисающими металлическими сферами и каскадными хрустальными люстрами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B40ABE-51A6-C260-8C66-F1388CDD43CE}"/>
              </a:ext>
            </a:extLst>
          </p:cNvPr>
          <p:cNvSpPr txBox="1"/>
          <p:nvPr/>
        </p:nvSpPr>
        <p:spPr>
          <a:xfrm flipH="1">
            <a:off x="9939129" y="3429000"/>
            <a:ext cx="21087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Панно в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ДК 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пять композиций: «Первопроходец», «Мастера камня», «Семья», «Металл Урала» и «Геолог», разделённых мозаичными элементами.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xmlns="" id="{53403D69-F57F-0405-A3F9-FA442C490D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15151" r="-313" b="18821"/>
          <a:stretch/>
        </p:blipFill>
        <p:spPr>
          <a:xfrm>
            <a:off x="6246147" y="3913550"/>
            <a:ext cx="3692982" cy="2585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222BB8-2310-B69B-DD05-3A293A539F46}"/>
              </a:ext>
            </a:extLst>
          </p:cNvPr>
          <p:cNvSpPr txBox="1"/>
          <p:nvPr/>
        </p:nvSpPr>
        <p:spPr>
          <a:xfrm flipH="1">
            <a:off x="2677885" y="107993"/>
            <a:ext cx="790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Архитектурные объекты в особом стиле </a:t>
            </a:r>
          </a:p>
        </p:txBody>
      </p:sp>
    </p:spTree>
    <p:extLst>
      <p:ext uri="{BB962C8B-B14F-4D97-AF65-F5344CB8AC3E}">
        <p14:creationId xmlns:p14="http://schemas.microsoft.com/office/powerpoint/2010/main" val="30297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7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9AAC95C2-71B6-DF08-C7E8-EEC9DD826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477"/>
            <a:ext cx="3807633" cy="3153046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0F7B466-D838-B19F-A87C-3F5AE79BA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86" y="1188225"/>
            <a:ext cx="4204061" cy="3153046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55720E90-5052-0034-DF06-30A649446B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35" y="1317790"/>
            <a:ext cx="3153046" cy="3958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AEF4FF-C349-EDED-8DE9-E7B5A14E2AD5}"/>
              </a:ext>
            </a:extLst>
          </p:cNvPr>
          <p:cNvSpPr txBox="1"/>
          <p:nvPr/>
        </p:nvSpPr>
        <p:spPr>
          <a:xfrm>
            <a:off x="3807633" y="77154"/>
            <a:ext cx="420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подготовительную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пришла сама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Хозяйка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50CC0A-C0AB-FA42-037A-EE32FF237BB6}"/>
              </a:ext>
            </a:extLst>
          </p:cNvPr>
          <p:cNvSpPr txBox="1"/>
          <p:nvPr/>
        </p:nvSpPr>
        <p:spPr>
          <a:xfrm>
            <a:off x="3938454" y="4341271"/>
            <a:ext cx="42040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Она принесла и показала много различных </a:t>
            </a:r>
            <a:r>
              <a:rPr lang="ru-RU" b="1" dirty="0" smtClean="0"/>
              <a:t>камней, </a:t>
            </a:r>
            <a:r>
              <a:rPr lang="ru-RU" b="1" dirty="0"/>
              <a:t>рассказала замечательный сказ                                 П. </a:t>
            </a:r>
            <a:r>
              <a:rPr lang="ru-RU" b="1" dirty="0" smtClean="0"/>
              <a:t>Бажова «</a:t>
            </a:r>
            <a:r>
              <a:rPr lang="ru-RU" b="1" dirty="0"/>
              <a:t>Хозяйка медной горы» и пригласила ребят к себе в гости на выставку </a:t>
            </a:r>
            <a:r>
              <a:rPr lang="ru-RU" b="1" dirty="0" smtClean="0"/>
              <a:t>камней </a:t>
            </a:r>
            <a:r>
              <a:rPr lang="ru-RU" b="1" dirty="0"/>
              <a:t>в ДК Уралмаш.</a:t>
            </a:r>
          </a:p>
        </p:txBody>
      </p:sp>
    </p:spTree>
    <p:extLst>
      <p:ext uri="{BB962C8B-B14F-4D97-AF65-F5344CB8AC3E}">
        <p14:creationId xmlns:p14="http://schemas.microsoft.com/office/powerpoint/2010/main" val="3094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8000">
        <p:blinds dir="vert"/>
        <p:sndAc>
          <p:stSnd>
            <p:snd r:embed="rId6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4D3DCF27-3E92-C868-02A9-B4B8CC500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7353" cy="413793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8779225F-980B-18EB-B1EF-5BD2CD559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74544"/>
            <a:ext cx="4261049" cy="3354456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71DB050A-0754-EC7D-0CAB-FA08A657E3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919" y="0"/>
            <a:ext cx="2946674" cy="5418667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FD24C937-33FE-E606-5C8C-3FDE750EC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74" y="0"/>
            <a:ext cx="4930406" cy="3429000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xmlns="" id="{3D822935-1B47-7FA7-236F-058BDA16DE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279" flipH="1">
            <a:off x="8317201" y="2829862"/>
            <a:ext cx="3389428" cy="3620999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xmlns="" id="{4B6D4C5F-5655-F84E-D627-909A3D680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9757">
            <a:off x="4491464" y="2777714"/>
            <a:ext cx="3144013" cy="3697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9192AB-8753-F674-CBD1-615F8FC4380E}"/>
              </a:ext>
            </a:extLst>
          </p:cNvPr>
          <p:cNvSpPr txBox="1"/>
          <p:nvPr/>
        </p:nvSpPr>
        <p:spPr>
          <a:xfrm rot="11235142" flipH="1" flipV="1">
            <a:off x="161081" y="4101965"/>
            <a:ext cx="4481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Воспитанники </a:t>
            </a:r>
            <a:r>
              <a:rPr lang="ru-RU" b="1" dirty="0" smtClean="0"/>
              <a:t>ДОУ </a:t>
            </a:r>
            <a:r>
              <a:rPr lang="ru-RU" b="1" dirty="0"/>
              <a:t>посетили экскурсию  выходного дня,</a:t>
            </a:r>
          </a:p>
          <a:p>
            <a:pPr algn="l"/>
            <a:r>
              <a:rPr lang="ru-RU" b="1" dirty="0"/>
              <a:t>в </a:t>
            </a:r>
            <a:r>
              <a:rPr lang="ru-RU" b="1" dirty="0" smtClean="0"/>
              <a:t>ДК </a:t>
            </a:r>
            <a:r>
              <a:rPr lang="ru-RU" b="1" dirty="0"/>
              <a:t>Уралмаш.</a:t>
            </a:r>
          </a:p>
          <a:p>
            <a:pPr algn="l"/>
            <a:r>
              <a:rPr lang="ru-RU" b="1" dirty="0"/>
              <a:t>Где увидели </a:t>
            </a:r>
            <a:r>
              <a:rPr lang="ru-RU" b="1" dirty="0" smtClean="0"/>
              <a:t>архитектуру, </a:t>
            </a:r>
            <a:r>
              <a:rPr lang="ru-RU" b="1" dirty="0"/>
              <a:t>созданную </a:t>
            </a:r>
            <a:r>
              <a:rPr lang="ru-RU" b="1" dirty="0" err="1"/>
              <a:t>Белянкиным</a:t>
            </a:r>
            <a:r>
              <a:rPr lang="ru-RU" b="1" dirty="0"/>
              <a:t> Г. </a:t>
            </a:r>
            <a:r>
              <a:rPr lang="ru-RU" b="1" dirty="0" smtClean="0"/>
              <a:t>И.</a:t>
            </a:r>
            <a:endParaRPr lang="ru-RU" b="1" dirty="0"/>
          </a:p>
          <a:p>
            <a:pPr algn="l"/>
            <a:r>
              <a:rPr lang="ru-RU" b="1" dirty="0"/>
              <a:t>В ДК ежегодно проходит выставка камнерезного искусства, на которой побывали ребята, и узнали много всего </a:t>
            </a:r>
            <a:r>
              <a:rPr lang="ru-RU" b="1" dirty="0" smtClean="0"/>
              <a:t>интересного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62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9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SineVTI">
  <a:themeElements>
    <a:clrScheme name="AnalogousFromLight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D08CA6"/>
      </a:accent1>
      <a:accent2>
        <a:srgbClr val="C673B6"/>
      </a:accent2>
      <a:accent3>
        <a:srgbClr val="C18CD0"/>
      </a:accent3>
      <a:accent4>
        <a:srgbClr val="9173C6"/>
      </a:accent4>
      <a:accent5>
        <a:srgbClr val="8C90D0"/>
      </a:accent5>
      <a:accent6>
        <a:srgbClr val="739AC6"/>
      </a:accent6>
      <a:hlink>
        <a:srgbClr val="578F79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231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Aharoni</vt:lpstr>
      <vt:lpstr>Arial</vt:lpstr>
      <vt:lpstr>Avenir Next LT Pro</vt:lpstr>
      <vt:lpstr>Posterama</vt:lpstr>
      <vt:lpstr>Times New Roman</vt:lpstr>
      <vt:lpstr>SineVTI</vt:lpstr>
      <vt:lpstr>Презентация PowerPoint</vt:lpstr>
      <vt:lpstr>Презентация PowerPoint</vt:lpstr>
      <vt:lpstr>Геннадий Иванович  Белянкин 1927- 2011г   Гл. архитектор ДК Уралмаш и многих других объектов города Свердловска и Екатеринбурга.</vt:lpstr>
      <vt:lpstr>Презентация PowerPoint</vt:lpstr>
      <vt:lpstr>Объекты   Г. И. Белянкина это      и известные ДК и памятники знаменитым людям, он работал гл. Архитектором                    г. Свердловска и Екатеринбурга                           с 1973-1996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Главный Архитектор         г. Свердловска и Екатеринбурга</dc:title>
  <dc:creator>kurkalova-ekb@mail.ru</dc:creator>
  <cp:lastModifiedBy>Пользователь</cp:lastModifiedBy>
  <cp:revision>65</cp:revision>
  <dcterms:created xsi:type="dcterms:W3CDTF">2022-11-12T19:17:41Z</dcterms:created>
  <dcterms:modified xsi:type="dcterms:W3CDTF">2022-12-05T04:34:25Z</dcterms:modified>
</cp:coreProperties>
</file>